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7B6341B-D99F-495F-A2CF-5CDFDA45038C}">
          <p14:sldIdLst/>
        </p14:section>
        <p14:section name="Sección sin título" id="{DD92E129-31DC-4A36-9FF0-3FB6D3D81D77}">
          <p14:sldIdLst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4521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9746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0634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87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2789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2548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1097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4402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738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093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082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E120-46ED-409A-AAF1-FDC266C3BD91}" type="datetimeFigureOut">
              <a:rPr lang="es-CR" smtClean="0"/>
              <a:t>30/5/2017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A5F20-EF5F-4FED-97C4-4BC045BA19D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89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6371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13" name="Subtítulo 12"/>
          <p:cNvSpPr>
            <a:spLocks noGrp="1"/>
          </p:cNvSpPr>
          <p:nvPr>
            <p:ph type="subTitle" idx="1"/>
          </p:nvPr>
        </p:nvSpPr>
        <p:spPr>
          <a:xfrm>
            <a:off x="1524000" y="2137892"/>
            <a:ext cx="9951076" cy="4720107"/>
          </a:xfrm>
        </p:spPr>
        <p:txBody>
          <a:bodyPr>
            <a:normAutofit/>
          </a:bodyPr>
          <a:lstStyle/>
          <a:p>
            <a:endParaRPr lang="es-CR" dirty="0" smtClean="0"/>
          </a:p>
          <a:p>
            <a:endParaRPr lang="es-CR" dirty="0"/>
          </a:p>
          <a:p>
            <a:r>
              <a:rPr lang="es-CR" sz="3000" dirty="0" smtClean="0"/>
              <a:t>La </a:t>
            </a:r>
            <a:r>
              <a:rPr lang="es-CR" sz="3000" dirty="0"/>
              <a:t>Junta Directiva y el personal administrativo del Fondo de Mutualidad de Empleados de la Universidad de Costa Rica, comunica el fallecimiento del señor Bernal Vargas Quesada, padre de nuestra asociada y Ex Vicepresidenta, señora Sonia Vargas Umaña, a quien le expresamos nuestras sentidas condolencias y muestras de aprecio y solidaridad en este momento tan difícil</a:t>
            </a:r>
            <a:r>
              <a:rPr lang="es-CR" dirty="0" smtClean="0"/>
              <a:t>.</a:t>
            </a:r>
          </a:p>
          <a:p>
            <a:r>
              <a:rPr lang="es-CR" sz="2200" i="1" dirty="0" smtClean="0">
                <a:latin typeface="AR ESSENCE" panose="02000000000000000000" pitchFamily="2" charset="0"/>
              </a:rPr>
              <a:t>“Yo soy la resurrección y la vida, el que cree en Mí, aunque muera, vivirá, y todo el que vive y cree en Mí, no morirá jamás”. Juan ll : 25,26</a:t>
            </a:r>
            <a:endParaRPr lang="es-CR" sz="2200" i="1" dirty="0"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99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 ESSENCE</vt:lpstr>
      <vt:lpstr>Arial</vt:lpstr>
      <vt:lpstr>Calibri</vt:lpstr>
      <vt:lpstr>Calibri Light</vt:lpstr>
      <vt:lpstr>Tema de Office</vt:lpstr>
      <vt:lpstr>             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Junta Directiva y el personal administrativo del Fondo de Mutualidad de Empleados de la Universidad de Costa Rica, comunica el fallecimiento del señor Bernal Vargas Quesada, padre de nuestra asociada y Ex Vicepresidenta, señora Sonia Vargas Umaña, a quien le expresamos nuestras sentidas condolencias y muestras de aprecio y solidaridad en este momento tan difícil.    Su cuerpo permanece en la Capilla A de la Funeraria Montesacro en San Pedro de Montes de Oca. Oportunamente se informará hora y lugar de las honras fúnebres.</dc:title>
  <dc:creator>contarbk</dc:creator>
  <cp:lastModifiedBy>contarbk</cp:lastModifiedBy>
  <cp:revision>4</cp:revision>
  <dcterms:created xsi:type="dcterms:W3CDTF">2017-05-30T19:25:30Z</dcterms:created>
  <dcterms:modified xsi:type="dcterms:W3CDTF">2017-05-30T19:48:41Z</dcterms:modified>
</cp:coreProperties>
</file>