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2463-6D4E-4C7A-AF4E-E7B13897539F}" type="datetimeFigureOut">
              <a:rPr lang="es-CR" smtClean="0"/>
              <a:t>23/11/2016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CD98A-56E0-4737-9FE1-0E78F93BEB78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6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UCR</dc:creator>
  <cp:lastModifiedBy>UCR</cp:lastModifiedBy>
  <cp:revision>1</cp:revision>
  <dcterms:created xsi:type="dcterms:W3CDTF">2016-11-23T21:51:14Z</dcterms:created>
  <dcterms:modified xsi:type="dcterms:W3CDTF">2016-11-23T21:52:11Z</dcterms:modified>
</cp:coreProperties>
</file>