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7723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114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713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2817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0609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58289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5550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081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826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4722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1710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1204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978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19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899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5033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E466B-7A33-4E3E-8D5B-F4B263F5DC4E}" type="datetimeFigureOut">
              <a:rPr lang="es-CR" smtClean="0"/>
              <a:t>20/11/2019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4C04E7-8290-4916-8D57-925DDB762A4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081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B5672-1B1B-44E4-BFCB-488A9D35A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41571"/>
            <a:ext cx="7766936" cy="1249959"/>
          </a:xfrm>
        </p:spPr>
        <p:txBody>
          <a:bodyPr/>
          <a:lstStyle/>
          <a:p>
            <a:pPr algn="ctr"/>
            <a:r>
              <a:rPr lang="es-CR" sz="4000" dirty="0">
                <a:latin typeface="Aharoni" panose="02010803020104030203" pitchFamily="2" charset="-79"/>
                <a:cs typeface="Aharoni" panose="02010803020104030203" pitchFamily="2" charset="-79"/>
              </a:rPr>
              <a:t>ACTA ASAMBLEA GENERAL ORDINARIA 23 DE NOVIEMBRE DE 2018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C9BE8B-C6BC-4BEF-8E33-956FDFE889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DED510D-6C2D-4346-9ABF-967A8BA26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192" y="2986629"/>
            <a:ext cx="3449230" cy="35149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723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DD05B-E459-499C-A51A-22E701D8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F05537-623B-49D3-9DC4-4908DDDC7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452127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9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Aharoni</vt:lpstr>
      <vt:lpstr>Arial</vt:lpstr>
      <vt:lpstr>Trebuchet MS</vt:lpstr>
      <vt:lpstr>Wingdings 3</vt:lpstr>
      <vt:lpstr>Faceta</vt:lpstr>
      <vt:lpstr>ACTA ASAMBLEA GENERAL ORDINARIA 23 DE NOVIEMBRE DE 2018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ACTA ASAMBLEA GENERAL ORDINARIA 23 DE NOVIEMBRE DE 2018</dc:title>
  <dc:creator>Rebeca FOMEUCR</dc:creator>
  <cp:lastModifiedBy>Rebeca FOMEUCR</cp:lastModifiedBy>
  <cp:revision>2</cp:revision>
  <dcterms:created xsi:type="dcterms:W3CDTF">2019-11-20T19:48:09Z</dcterms:created>
  <dcterms:modified xsi:type="dcterms:W3CDTF">2019-11-20T23:09:30Z</dcterms:modified>
</cp:coreProperties>
</file>